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3"/>
  </p:sldMasterIdLst>
  <p:notesMasterIdLst>
    <p:notesMasterId r:id="rId7"/>
  </p:notesMasterIdLst>
  <p:sldIdLst>
    <p:sldId id="264" r:id="rId4"/>
    <p:sldId id="256" r:id="rId5"/>
    <p:sldId id="274" r:id="rId6"/>
    <p:sldId id="268" r:id="rId8"/>
    <p:sldId id="276" r:id="rId9"/>
    <p:sldId id="277" r:id="rId10"/>
    <p:sldId id="259" r:id="rId11"/>
    <p:sldId id="271" r:id="rId12"/>
    <p:sldId id="273" r:id="rId13"/>
    <p:sldId id="275" r:id="rId14"/>
    <p:sldId id="281" r:id="rId15"/>
  </p:sldIdLst>
  <p:sldSz cx="9144000" cy="5143500" type="screen16x9"/>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00" d="100"/>
          <a:sy n="100" d="100"/>
        </p:scale>
        <p:origin x="-869" y="-125"/>
      </p:cViewPr>
      <p:guideLst>
        <p:guide orient="horz" pos="1608"/>
        <p:guide pos="290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notesMaster" Target="notesMasters/notesMaster1.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jpeg>
</file>

<file path=ppt/media/image13.png>
</file>

<file path=ppt/media/image14.jpeg>
</file>

<file path=ppt/media/image15.jpeg>
</file>

<file path=ppt/media/image2.jpeg>
</file>

<file path=ppt/media/image3.jpeg>
</file>

<file path=ppt/media/image4.GIF>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937D59-5EDB-4C39-B697-625748F703B6}"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937D59-5EDB-4C39-B697-625748F703B6}"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937D59-5EDB-4C39-B697-625748F703B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937D59-5EDB-4C39-B697-625748F703B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0"/>
            <a:ext cx="9144000" cy="884466"/>
          </a:xfrm>
          <a:prstGeom prst="rect">
            <a:avLst/>
          </a:prstGeom>
        </p:spPr>
        <p:txBody>
          <a:bodyPr anchor="ctr"/>
          <a:lstStyle>
            <a:lvl1pPr algn="l">
              <a:defRPr>
                <a:solidFill>
                  <a:schemeClr val="bg1"/>
                </a:solidFill>
                <a:effectLst>
                  <a:outerShdw blurRad="50800" dist="38100" dir="5400000" algn="t" rotWithShape="0">
                    <a:prstClr val="black">
                      <a:alpha val="40000"/>
                    </a:prstClr>
                  </a:outerShdw>
                </a:effectLst>
              </a:defRPr>
            </a:lvl1pPr>
          </a:lstStyle>
          <a:p>
            <a:r>
              <a:rPr lang="en-US" altLang="ko-KR" dirty="0" smtClean="0"/>
              <a:t> Click to edit title</a:t>
            </a:r>
            <a:endParaRPr lang="ko-KR" altLang="en-US" dirty="0"/>
          </a:p>
        </p:txBody>
      </p:sp>
      <p:sp>
        <p:nvSpPr>
          <p:cNvPr id="4" name="Content Placeholder 2"/>
          <p:cNvSpPr>
            <a:spLocks noGrp="1"/>
          </p:cNvSpPr>
          <p:nvPr>
            <p:ph idx="1"/>
          </p:nvPr>
        </p:nvSpPr>
        <p:spPr>
          <a:xfrm>
            <a:off x="395536" y="1131590"/>
            <a:ext cx="8496944" cy="460648"/>
          </a:xfrm>
          <a:prstGeom prst="rect">
            <a:avLst/>
          </a:prstGeom>
        </p:spPr>
        <p:txBody>
          <a:bodyPr anchor="ctr"/>
          <a:lstStyle>
            <a:lvl1pPr marL="0" indent="0">
              <a:buNone/>
              <a:defRPr sz="2000">
                <a:solidFill>
                  <a:schemeClr val="tx1">
                    <a:lumMod val="75000"/>
                    <a:lumOff val="25000"/>
                  </a:schemeClr>
                </a:solidFill>
              </a:defRPr>
            </a:lvl1pPr>
          </a:lstStyle>
          <a:p>
            <a:pPr lvl="0"/>
            <a:r>
              <a:rPr lang="en-US" altLang="ko-KR" dirty="0" smtClean="0"/>
              <a:t>Click to edit Master text styles</a:t>
            </a:r>
            <a:endParaRPr lang="en-US" altLang="ko-KR" dirty="0" smtClean="0"/>
          </a:p>
        </p:txBody>
      </p:sp>
      <p:sp>
        <p:nvSpPr>
          <p:cNvPr id="5" name="Content Placeholder 2"/>
          <p:cNvSpPr>
            <a:spLocks noGrp="1"/>
          </p:cNvSpPr>
          <p:nvPr>
            <p:ph idx="10"/>
          </p:nvPr>
        </p:nvSpPr>
        <p:spPr>
          <a:xfrm>
            <a:off x="405880" y="1808261"/>
            <a:ext cx="8496944" cy="2995737"/>
          </a:xfrm>
          <a:prstGeom prst="rect">
            <a:avLst/>
          </a:prstGeom>
        </p:spPr>
        <p:txBody>
          <a:bodyPr lIns="396000" anchor="t"/>
          <a:lstStyle>
            <a:lvl1pPr marL="0" indent="0">
              <a:buNone/>
              <a:defRPr sz="1400">
                <a:solidFill>
                  <a:schemeClr val="tx1">
                    <a:lumMod val="75000"/>
                    <a:lumOff val="25000"/>
                  </a:schemeClr>
                </a:solidFill>
              </a:defRPr>
            </a:lvl1pPr>
          </a:lstStyle>
          <a:p>
            <a:pPr lvl="0"/>
            <a:r>
              <a:rPr lang="en-US" altLang="ko-KR" dirty="0" smtClean="0"/>
              <a:t>Click to edit Master text styles</a:t>
            </a:r>
            <a:endParaRPr lang="en-US" altLang="ko-KR" dirty="0" smtClean="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19672" y="0"/>
            <a:ext cx="7524328" cy="884466"/>
          </a:xfrm>
          <a:prstGeom prst="rect">
            <a:avLst/>
          </a:prstGeom>
        </p:spPr>
        <p:txBody>
          <a:bodyPr anchor="ctr"/>
          <a:lstStyle>
            <a:lvl1pPr algn="l">
              <a:defRPr>
                <a:solidFill>
                  <a:schemeClr val="tx1">
                    <a:lumMod val="75000"/>
                    <a:lumOff val="25000"/>
                  </a:schemeClr>
                </a:solidFill>
              </a:defRPr>
            </a:lvl1pPr>
          </a:lstStyle>
          <a:p>
            <a:r>
              <a:rPr lang="en-US" altLang="ko-KR" dirty="0" smtClean="0"/>
              <a:t> Click to edit title</a:t>
            </a:r>
            <a:endParaRPr lang="ko-KR" altLang="en-US" dirty="0"/>
          </a:p>
        </p:txBody>
      </p:sp>
      <p:sp>
        <p:nvSpPr>
          <p:cNvPr id="4" name="Content Placeholder 2"/>
          <p:cNvSpPr>
            <a:spLocks noGrp="1"/>
          </p:cNvSpPr>
          <p:nvPr>
            <p:ph idx="1"/>
          </p:nvPr>
        </p:nvSpPr>
        <p:spPr>
          <a:xfrm>
            <a:off x="1979712" y="987574"/>
            <a:ext cx="6912768" cy="460648"/>
          </a:xfrm>
          <a:prstGeom prst="rect">
            <a:avLst/>
          </a:prstGeom>
        </p:spPr>
        <p:txBody>
          <a:bodyPr anchor="ctr"/>
          <a:lstStyle>
            <a:lvl1pPr marL="0" indent="0">
              <a:buNone/>
              <a:defRPr sz="2000">
                <a:solidFill>
                  <a:schemeClr val="tx1">
                    <a:lumMod val="75000"/>
                    <a:lumOff val="25000"/>
                  </a:schemeClr>
                </a:solidFill>
              </a:defRPr>
            </a:lvl1pPr>
          </a:lstStyle>
          <a:p>
            <a:pPr lvl="0"/>
            <a:r>
              <a:rPr lang="en-US" altLang="ko-KR" dirty="0" smtClean="0"/>
              <a:t>Click to edit Master text styles</a:t>
            </a:r>
            <a:endParaRPr lang="en-US" altLang="ko-KR" dirty="0" smtClean="0"/>
          </a:p>
        </p:txBody>
      </p:sp>
      <p:sp>
        <p:nvSpPr>
          <p:cNvPr id="5" name="Content Placeholder 2"/>
          <p:cNvSpPr>
            <a:spLocks noGrp="1"/>
          </p:cNvSpPr>
          <p:nvPr>
            <p:ph idx="10"/>
          </p:nvPr>
        </p:nvSpPr>
        <p:spPr>
          <a:xfrm>
            <a:off x="1990056" y="1664245"/>
            <a:ext cx="6912768" cy="2995737"/>
          </a:xfrm>
          <a:prstGeom prst="rect">
            <a:avLst/>
          </a:prstGeom>
        </p:spPr>
        <p:txBody>
          <a:bodyPr lIns="396000" anchor="t"/>
          <a:lstStyle>
            <a:lvl1pPr marL="0" indent="0">
              <a:buNone/>
              <a:defRPr sz="1400">
                <a:solidFill>
                  <a:schemeClr val="tx1">
                    <a:lumMod val="75000"/>
                    <a:lumOff val="25000"/>
                  </a:schemeClr>
                </a:solidFill>
              </a:defRPr>
            </a:lvl1pPr>
          </a:lstStyle>
          <a:p>
            <a:pPr lvl="0"/>
            <a:r>
              <a:rPr lang="en-US" altLang="ko-KR" dirty="0" smtClean="0"/>
              <a:t>Click to edit Master text styles</a:t>
            </a:r>
            <a:endParaRPr lang="en-US" altLang="ko-KR"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4683919"/>
            <a:ext cx="2133600" cy="357188"/>
          </a:xfrm>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a:xfrm>
            <a:off x="3124200" y="4683919"/>
            <a:ext cx="2895600" cy="357188"/>
          </a:xfrm>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a:xfrm>
            <a:off x="6553200" y="4683919"/>
            <a:ext cx="2133600" cy="357188"/>
          </a:xfrm>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937D59-5EDB-4C39-B697-625748F703B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937D59-5EDB-4C39-B697-625748F703B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937D59-5EDB-4C39-B697-625748F703B6}"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31DC1F-5561-484E-AB46-68C682854F61}"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3.xml"/><Relationship Id="rId8" Type="http://schemas.openxmlformats.org/officeDocument/2006/relationships/slideLayout" Target="../slideLayouts/slideLayout12.xml"/><Relationship Id="rId7" Type="http://schemas.openxmlformats.org/officeDocument/2006/relationships/slideLayout" Target="../slideLayouts/slideLayout11.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 Id="rId3" Type="http://schemas.openxmlformats.org/officeDocument/2006/relationships/slideLayout" Target="../slideLayouts/slideLayout7.xml"/><Relationship Id="rId2" Type="http://schemas.openxmlformats.org/officeDocument/2006/relationships/slideLayout" Target="../slideLayouts/slideLayout6.xml"/><Relationship Id="rId12" Type="http://schemas.openxmlformats.org/officeDocument/2006/relationships/theme" Target="../theme/theme2.xml"/><Relationship Id="rId11" Type="http://schemas.openxmlformats.org/officeDocument/2006/relationships/slideLayout" Target="../slideLayouts/slideLayout15.xml"/><Relationship Id="rId10" Type="http://schemas.openxmlformats.org/officeDocument/2006/relationships/slideLayout" Target="../slideLayouts/slideLayout14.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ctr" defTabSz="914400" rtl="0" eaLnBrk="1" latinLnBrk="1" hangingPunct="1">
        <a:spcBef>
          <a:spcPct val="0"/>
        </a:spcBef>
        <a:buNone/>
        <a:defRPr sz="3600" b="1"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63937D59-5EDB-4C39-B697-625748F703B6}" type="datetimeFigureOut">
              <a:rPr lang="en-US" smtClean="0"/>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0F31DC1F-5561-484E-AB46-68C682854F61}"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GIF"/></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hyperlink" Target="http://www.free-powerpoint-templates-design.com/free-powerpoint-templates-design" TargetMode="Externa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p:txBody>
          <a:bodyPr>
            <a:normAutofit/>
          </a:bodyPr>
          <a:p>
            <a:r>
              <a:rPr lang="en-US" b="1">
                <a:latin typeface="Algerian" panose="04020705040A02060702" charset="0"/>
                <a:cs typeface="Algerian" panose="04020705040A02060702" charset="0"/>
              </a:rPr>
              <a:t>MOBINOTES - LEARN AND SHARE</a:t>
            </a:r>
            <a:endParaRPr lang="en-US" b="1">
              <a:latin typeface="Algerian" panose="04020705040A02060702" charset="0"/>
              <a:cs typeface="Algerian" panose="04020705040A02060702" charset="0"/>
            </a:endParaRPr>
          </a:p>
        </p:txBody>
      </p:sp>
      <p:sp>
        <p:nvSpPr>
          <p:cNvPr id="3" name="Subtitle 2"/>
          <p:cNvSpPr>
            <a:spLocks noGrp="1"/>
          </p:cNvSpPr>
          <p:nvPr>
            <p:ph type="subTitle" idx="4294967295"/>
          </p:nvPr>
        </p:nvSpPr>
        <p:spPr>
          <a:xfrm>
            <a:off x="4951095" y="3435191"/>
            <a:ext cx="4128135" cy="1571625"/>
          </a:xfrm>
        </p:spPr>
        <p:txBody>
          <a:bodyPr>
            <a:normAutofit fontScale="50000"/>
          </a:bodyPr>
          <a:p>
            <a:pPr marL="0" indent="0">
              <a:buNone/>
            </a:pPr>
            <a:r>
              <a:rPr lang="en-US" sz="1500" b="1"/>
              <a:t>DEVELOPED BY-</a:t>
            </a:r>
            <a:endParaRPr lang="en-US" sz="1500" b="1"/>
          </a:p>
          <a:p>
            <a:pPr marL="0" indent="0">
              <a:buNone/>
            </a:pPr>
            <a:r>
              <a:rPr lang="en-US" b="1"/>
              <a:t>Subho Chakraborty</a:t>
            </a:r>
            <a:endParaRPr lang="en-US" b="1"/>
          </a:p>
          <a:p>
            <a:pPr marL="0" indent="0">
              <a:buNone/>
            </a:pPr>
            <a:r>
              <a:rPr lang="en-US" b="1"/>
              <a:t>Manisha Kumari</a:t>
            </a:r>
            <a:endParaRPr lang="en-US" b="1"/>
          </a:p>
          <a:p>
            <a:pPr marL="0" indent="0">
              <a:buNone/>
            </a:pPr>
            <a:r>
              <a:rPr lang="en-US" b="1"/>
              <a:t>Sangeeta Mohapatro</a:t>
            </a:r>
            <a:endParaRPr lang="en-US" b="1"/>
          </a:p>
          <a:p>
            <a:pPr marL="0" indent="0">
              <a:buNone/>
            </a:pPr>
            <a:r>
              <a:rPr lang="en-US" b="1"/>
              <a:t>Saloni Priya</a:t>
            </a:r>
            <a:endParaRPr lang="en-US" b="1"/>
          </a:p>
        </p:txBody>
      </p:sp>
      <p:sp>
        <p:nvSpPr>
          <p:cNvPr id="4" name="Text Box 3"/>
          <p:cNvSpPr txBox="1"/>
          <p:nvPr/>
        </p:nvSpPr>
        <p:spPr>
          <a:xfrm>
            <a:off x="97155" y="3658870"/>
            <a:ext cx="5018405" cy="368300"/>
          </a:xfrm>
          <a:prstGeom prst="rect">
            <a:avLst/>
          </a:prstGeom>
          <a:noFill/>
        </p:spPr>
        <p:txBody>
          <a:bodyPr wrap="square" rtlCol="0">
            <a:spAutoFit/>
          </a:bodyPr>
          <a:p>
            <a:r>
              <a:rPr lang="en-US" b="1">
                <a:latin typeface="Algerian" panose="04020705040A02060702" charset="0"/>
                <a:cs typeface="Algerian" panose="04020705040A02060702" charset="0"/>
              </a:rPr>
              <a:t>GROUP - </a:t>
            </a:r>
            <a:r>
              <a:rPr lang="en-US" b="1">
                <a:latin typeface="Berlin Sans FB Demi" panose="020E0802020502020306" charset="0"/>
                <a:cs typeface="Berlin Sans FB Demi" panose="020E0802020502020306" charset="0"/>
              </a:rPr>
              <a:t>WiNS</a:t>
            </a:r>
            <a:endParaRPr lang="en-US" b="1">
              <a:latin typeface="Berlin Sans FB Demi" panose="020E0802020502020306" charset="0"/>
              <a:cs typeface="Berlin Sans FB Demi" panose="020E0802020502020306"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25000"/>
            <a:lum/>
          </a:blip>
          <a:srcRect/>
          <a:stretch>
            <a:fillRect/>
          </a:stretch>
        </a:blipFill>
        <a:effectLst/>
      </p:bgPr>
    </p:bg>
    <p:spTree>
      <p:nvGrpSpPr>
        <p:cNvPr id="1" name=""/>
        <p:cNvGrpSpPr/>
        <p:nvPr/>
      </p:nvGrpSpPr>
      <p:grpSpPr/>
      <p:sp>
        <p:nvSpPr>
          <p:cNvPr id="2" name="Text Box 1"/>
          <p:cNvSpPr txBox="1"/>
          <p:nvPr/>
        </p:nvSpPr>
        <p:spPr>
          <a:xfrm>
            <a:off x="248285" y="200025"/>
            <a:ext cx="8601075" cy="706755"/>
          </a:xfrm>
          <a:prstGeom prst="rect">
            <a:avLst/>
          </a:prstGeom>
          <a:noFill/>
        </p:spPr>
        <p:txBody>
          <a:bodyPr wrap="square" rtlCol="0">
            <a:spAutoFit/>
          </a:bodyPr>
          <a:p>
            <a:r>
              <a:rPr lang="en-US" sz="4000" b="1">
                <a:solidFill>
                  <a:srgbClr val="002060"/>
                </a:solidFill>
                <a:latin typeface="Berlin Sans FB Demi" panose="020E0802020502020306" charset="0"/>
                <a:cs typeface="Berlin Sans FB Demi" panose="020E0802020502020306" charset="0"/>
              </a:rPr>
              <a:t>CONCLUSION</a:t>
            </a:r>
            <a:endParaRPr lang="en-US" sz="4000" b="1">
              <a:solidFill>
                <a:srgbClr val="002060"/>
              </a:solidFill>
              <a:latin typeface="Berlin Sans FB Demi" panose="020E0802020502020306" charset="0"/>
              <a:cs typeface="Berlin Sans FB Demi" panose="020E0802020502020306" charset="0"/>
            </a:endParaRPr>
          </a:p>
        </p:txBody>
      </p:sp>
      <p:sp>
        <p:nvSpPr>
          <p:cNvPr id="3" name="Text Box 2"/>
          <p:cNvSpPr txBox="1"/>
          <p:nvPr/>
        </p:nvSpPr>
        <p:spPr>
          <a:xfrm>
            <a:off x="248285" y="1152525"/>
            <a:ext cx="8510270" cy="2999740"/>
          </a:xfrm>
          <a:prstGeom prst="rect">
            <a:avLst/>
          </a:prstGeom>
          <a:noFill/>
        </p:spPr>
        <p:txBody>
          <a:bodyPr wrap="square" rtlCol="0">
            <a:spAutoFit/>
          </a:bodyPr>
          <a:p>
            <a:pPr algn="just">
              <a:lnSpc>
                <a:spcPct val="150000"/>
              </a:lnSpc>
            </a:pPr>
            <a:r>
              <a:rPr lang="en-US">
                <a:latin typeface="Comic Sans MS" panose="030F0702030302020204" charset="0"/>
                <a:cs typeface="Comic Sans MS" panose="030F0702030302020204" charset="0"/>
              </a:rPr>
              <a:t>Technology alone will not improve education, but it can be a powerful part of the solution.Technology is transforming teaching and learning. It’s helping children learn at their own pace, become creative problem solvers and effective collaborators. But for those without access, existing learning gaps are only widening. That's why we’ll continue directing our products, people, programmes and philanthropy toward a future where every student has access to the skills they need and the quality education they deserve.</a:t>
            </a:r>
            <a:endParaRPr lang="en-US">
              <a:latin typeface="Comic Sans MS" panose="030F0702030302020204" charset="0"/>
              <a:cs typeface="Comic Sans MS" panose="030F07020303020202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202690" y="1466850"/>
            <a:ext cx="5742940" cy="3630930"/>
          </a:xfrm>
          <a:prstGeom prst="rect">
            <a:avLst/>
          </a:prstGeom>
          <a:noFill/>
        </p:spPr>
        <p:txBody>
          <a:bodyPr wrap="square" rtlCol="0">
            <a:spAutoFit/>
          </a:bodyPr>
          <a:p>
            <a:pPr algn="ctr"/>
            <a:r>
              <a:rPr lang="en-US" sz="11500" b="1">
                <a:solidFill>
                  <a:schemeClr val="bg1"/>
                </a:solidFill>
                <a:latin typeface="Berlin Sans FB Demi" panose="020E0802020502020306" charset="0"/>
                <a:cs typeface="Berlin Sans FB Demi" panose="020E0802020502020306" charset="0"/>
              </a:rPr>
              <a:t>THANK YOU</a:t>
            </a:r>
            <a:endParaRPr lang="en-US" sz="11500" b="1">
              <a:solidFill>
                <a:schemeClr val="bg1"/>
              </a:solidFill>
              <a:latin typeface="Berlin Sans FB Demi" panose="020E0802020502020306" charset="0"/>
              <a:cs typeface="Berlin Sans FB Demi" panose="020E0802020502020306"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57000"/>
            <a:lum/>
          </a:blip>
          <a:srcRect/>
          <a:stretch>
            <a:fillRect/>
          </a:stretch>
        </a:blipFill>
        <a:effectLst/>
      </p:bgPr>
    </p:bg>
    <p:spTree>
      <p:nvGrpSpPr>
        <p:cNvPr id="1" name=""/>
        <p:cNvGrpSpPr/>
        <p:nvPr/>
      </p:nvGrpSpPr>
      <p:grpSpPr>
        <a:xfrm>
          <a:off x="0" y="0"/>
          <a:ext cx="0" cy="0"/>
          <a:chOff x="0" y="0"/>
          <a:chExt cx="0" cy="0"/>
        </a:xfrm>
      </p:grpSpPr>
      <p:sp>
        <p:nvSpPr>
          <p:cNvPr id="7" name="TextBox 6">
            <a:hlinkClick r:id="rId2"/>
          </p:cNvPr>
          <p:cNvSpPr txBox="1"/>
          <p:nvPr/>
        </p:nvSpPr>
        <p:spPr>
          <a:xfrm>
            <a:off x="0" y="4884206"/>
            <a:ext cx="9144000" cy="215444"/>
          </a:xfrm>
          <a:prstGeom prst="rect">
            <a:avLst/>
          </a:prstGeom>
          <a:noFill/>
        </p:spPr>
        <p:txBody>
          <a:bodyPr wrap="square" rtlCol="0">
            <a:spAutoFit/>
          </a:bodyPr>
          <a:lstStyle/>
          <a:p>
            <a:pPr algn="ctr"/>
            <a:r>
              <a:rPr lang="en-US" altLang="ko-KR" sz="800" dirty="0" smtClean="0">
                <a:solidFill>
                  <a:schemeClr val="accent6">
                    <a:lumMod val="50000"/>
                  </a:schemeClr>
                </a:solidFill>
                <a:latin typeface="Arial" panose="020B0604020202020204" pitchFamily="34" charset="0"/>
                <a:cs typeface="Arial" panose="020B0604020202020204" pitchFamily="34" charset="0"/>
              </a:rPr>
              <a:t>ALLPPT.com _ Free PowerPoint Templates, Diagrams and Charts</a:t>
            </a:r>
            <a:endParaRPr lang="ko-KR" altLang="en-US" sz="800" dirty="0">
              <a:solidFill>
                <a:schemeClr val="accent6">
                  <a:lumMod val="50000"/>
                </a:schemeClr>
              </a:solidFill>
              <a:latin typeface="Arial" panose="020B0604020202020204" pitchFamily="34" charset="0"/>
              <a:cs typeface="Arial" panose="020B0604020202020204" pitchFamily="34" charset="0"/>
            </a:endParaRPr>
          </a:p>
        </p:txBody>
      </p:sp>
      <p:sp>
        <p:nvSpPr>
          <p:cNvPr id="8" name="Oval 7"/>
          <p:cNvSpPr/>
          <p:nvPr/>
        </p:nvSpPr>
        <p:spPr>
          <a:xfrm>
            <a:off x="1962966" y="2355726"/>
            <a:ext cx="5218068" cy="2488342"/>
          </a:xfrm>
          <a:prstGeom prst="ellipse">
            <a:avLst/>
          </a:prstGeom>
          <a:solidFill>
            <a:schemeClr val="accent6">
              <a:lumMod val="75000"/>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Box 9"/>
          <p:cNvSpPr txBox="1"/>
          <p:nvPr/>
        </p:nvSpPr>
        <p:spPr>
          <a:xfrm>
            <a:off x="2994660" y="2355850"/>
            <a:ext cx="3154680" cy="1076325"/>
          </a:xfrm>
          <a:prstGeom prst="rect">
            <a:avLst/>
          </a:prstGeom>
          <a:noFill/>
        </p:spPr>
        <p:txBody>
          <a:bodyPr wrap="square">
            <a:spAutoFit/>
          </a:bodyPr>
          <a:lstStyle/>
          <a:p>
            <a:pPr algn="ctr" fontAlgn="auto">
              <a:spcBef>
                <a:spcPts val="0"/>
              </a:spcBef>
              <a:spcAft>
                <a:spcPts val="0"/>
              </a:spcAft>
              <a:defRPr/>
            </a:pPr>
            <a:r>
              <a:rPr lang="en-US" altLang="ko-KR" sz="3200" dirty="0">
                <a:latin typeface="Berlin Sans FB Demi" panose="020E0802020502020306" charset="0"/>
                <a:cs typeface="Berlin Sans FB Demi" panose="020E0802020502020306" charset="0"/>
                <a:sym typeface="+mn-ea"/>
              </a:rPr>
              <a:t>OBJECTIVE</a:t>
            </a:r>
            <a:endParaRPr lang="en-US" altLang="ko-KR" sz="3200" dirty="0">
              <a:latin typeface="Berlin Sans FB Demi" panose="020E0802020502020306" charset="0"/>
              <a:cs typeface="Berlin Sans FB Demi" panose="020E0802020502020306" charset="0"/>
            </a:endParaRPr>
          </a:p>
          <a:p>
            <a:pPr algn="ctr" fontAlgn="auto">
              <a:spcBef>
                <a:spcPts val="0"/>
              </a:spcBef>
              <a:spcAft>
                <a:spcPts val="0"/>
              </a:spcAft>
              <a:defRPr/>
            </a:pPr>
            <a:endParaRPr kumimoji="0" lang="en-US" altLang="ko-KR" sz="3200" b="1" dirty="0">
              <a:solidFill>
                <a:schemeClr val="bg1"/>
              </a:solidFill>
              <a:latin typeface="Berlin Sans FB Demi" panose="020E0802020502020306" charset="0"/>
              <a:cs typeface="Berlin Sans FB Demi" panose="020E0802020502020306" charset="0"/>
            </a:endParaRPr>
          </a:p>
        </p:txBody>
      </p:sp>
      <p:sp>
        <p:nvSpPr>
          <p:cNvPr id="11" name="TextBox 1"/>
          <p:cNvSpPr txBox="1">
            <a:spLocks noChangeArrowheads="1"/>
          </p:cNvSpPr>
          <p:nvPr/>
        </p:nvSpPr>
        <p:spPr bwMode="auto">
          <a:xfrm>
            <a:off x="1962966" y="2798123"/>
            <a:ext cx="5218068" cy="521970"/>
          </a:xfrm>
          <a:prstGeom prst="rect">
            <a:avLst/>
          </a:prstGeom>
          <a:noFill/>
          <a:ln w="9525">
            <a:noFill/>
            <a:miter lim="800000"/>
          </a:ln>
        </p:spPr>
        <p:txBody>
          <a:bodyPr wrap="square">
            <a:spAutoFit/>
          </a:bodyPr>
          <a:lstStyle/>
          <a:p>
            <a:pPr algn="ctr"/>
            <a:endParaRPr lang="en-US" altLang="ko-KR" sz="2800" b="1" dirty="0" smtClean="0">
              <a:solidFill>
                <a:schemeClr val="bg1"/>
              </a:solidFill>
              <a:latin typeface="Arial" panose="020B0604020202020204" pitchFamily="34" charset="0"/>
              <a:ea typeface="Malgun Gothic" panose="020B0503020000020004" pitchFamily="50" charset="-127"/>
              <a:cs typeface="Arial" panose="020B0604020202020204" pitchFamily="34" charset="0"/>
            </a:endParaRPr>
          </a:p>
        </p:txBody>
      </p:sp>
      <p:sp>
        <p:nvSpPr>
          <p:cNvPr id="2" name="Text Box 1"/>
          <p:cNvSpPr txBox="1"/>
          <p:nvPr/>
        </p:nvSpPr>
        <p:spPr>
          <a:xfrm>
            <a:off x="2442845" y="2798445"/>
            <a:ext cx="4352290" cy="2091690"/>
          </a:xfrm>
          <a:prstGeom prst="rect">
            <a:avLst/>
          </a:prstGeom>
          <a:noFill/>
        </p:spPr>
        <p:txBody>
          <a:bodyPr wrap="square" rtlCol="0">
            <a:spAutoFit/>
          </a:bodyPr>
          <a:p>
            <a:pPr marL="285750" indent="-285750" algn="just">
              <a:lnSpc>
                <a:spcPct val="100000"/>
              </a:lnSpc>
              <a:buFont typeface="Wingdings" panose="05000000000000000000" charset="0"/>
              <a:buChar char="§"/>
            </a:pPr>
            <a:r>
              <a:rPr lang="en-US" altLang="ko-KR" sz="1600" dirty="0">
                <a:latin typeface="Comic Sans MS" panose="030F0702030302020204" charset="0"/>
                <a:cs typeface="Comic Sans MS" panose="030F0702030302020204" charset="0"/>
                <a:sym typeface="+mn-ea"/>
              </a:rPr>
              <a:t>To customize the way of studying and sharing.</a:t>
            </a:r>
            <a:endParaRPr lang="en-US" altLang="ko-KR" sz="1600" dirty="0">
              <a:latin typeface="Comic Sans MS" panose="030F0702030302020204" charset="0"/>
              <a:cs typeface="Comic Sans MS" panose="030F0702030302020204" charset="0"/>
              <a:sym typeface="+mn-ea"/>
            </a:endParaRPr>
          </a:p>
          <a:p>
            <a:pPr indent="0" algn="just">
              <a:lnSpc>
                <a:spcPct val="100000"/>
              </a:lnSpc>
              <a:buFont typeface="Wingdings" panose="05000000000000000000" charset="0"/>
              <a:buNone/>
            </a:pPr>
            <a:endParaRPr lang="en-US" altLang="ko-KR" sz="1600" dirty="0">
              <a:latin typeface="Comic Sans MS" panose="030F0702030302020204" charset="0"/>
              <a:cs typeface="Comic Sans MS" panose="030F0702030302020204" charset="0"/>
              <a:sym typeface="+mn-ea"/>
            </a:endParaRPr>
          </a:p>
          <a:p>
            <a:pPr marL="285750" indent="-285750" algn="just">
              <a:lnSpc>
                <a:spcPct val="100000"/>
              </a:lnSpc>
              <a:buFont typeface="Wingdings" panose="05000000000000000000" charset="0"/>
              <a:buChar char="§"/>
            </a:pPr>
            <a:r>
              <a:rPr lang="en-US" altLang="ko-KR" sz="1600" dirty="0">
                <a:latin typeface="Comic Sans MS" panose="030F0702030302020204" charset="0"/>
                <a:cs typeface="Comic Sans MS" panose="030F0702030302020204" charset="0"/>
                <a:sym typeface="+mn-ea"/>
              </a:rPr>
              <a:t>To provide</a:t>
            </a:r>
            <a:r>
              <a:rPr lang="ko-KR" altLang="en-US" sz="1600" dirty="0">
                <a:latin typeface="Comic Sans MS" panose="030F0702030302020204" charset="0"/>
                <a:cs typeface="Comic Sans MS" panose="030F0702030302020204" charset="0"/>
                <a:sym typeface="+mn-ea"/>
              </a:rPr>
              <a:t> free online study tool that makes it easier to record and organise </a:t>
            </a:r>
            <a:r>
              <a:rPr lang="en-US" altLang="ko-KR" sz="1600" dirty="0">
                <a:latin typeface="Comic Sans MS" panose="030F0702030302020204" charset="0"/>
                <a:cs typeface="Comic Sans MS" panose="030F0702030302020204" charset="0"/>
                <a:sym typeface="+mn-ea"/>
              </a:rPr>
              <a:t>every students'</a:t>
            </a:r>
            <a:r>
              <a:rPr lang="ko-KR" altLang="en-US" sz="1600" dirty="0">
                <a:latin typeface="Comic Sans MS" panose="030F0702030302020204" charset="0"/>
                <a:cs typeface="Comic Sans MS" panose="030F0702030302020204" charset="0"/>
                <a:sym typeface="+mn-ea"/>
              </a:rPr>
              <a:t> ideas, then share them whenever </a:t>
            </a:r>
            <a:r>
              <a:rPr lang="en-US" altLang="ko-KR" sz="1600" dirty="0">
                <a:latin typeface="Comic Sans MS" panose="030F0702030302020204" charset="0"/>
                <a:cs typeface="Comic Sans MS" panose="030F0702030302020204" charset="0"/>
                <a:sym typeface="+mn-ea"/>
              </a:rPr>
              <a:t>and</a:t>
            </a:r>
            <a:r>
              <a:rPr lang="ko-KR" altLang="en-US" sz="1600" dirty="0">
                <a:latin typeface="Comic Sans MS" panose="030F0702030302020204" charset="0"/>
                <a:cs typeface="Comic Sans MS" panose="030F0702030302020204" charset="0"/>
                <a:sym typeface="+mn-ea"/>
              </a:rPr>
              <a:t> with whomever </a:t>
            </a:r>
            <a:r>
              <a:rPr lang="en-US" altLang="ko-KR" sz="1600" dirty="0">
                <a:latin typeface="Comic Sans MS" panose="030F0702030302020204" charset="0"/>
                <a:cs typeface="Comic Sans MS" panose="030F0702030302020204" charset="0"/>
                <a:sym typeface="+mn-ea"/>
              </a:rPr>
              <a:t>they</a:t>
            </a:r>
            <a:r>
              <a:rPr lang="ko-KR" altLang="en-US" sz="1600" dirty="0">
                <a:latin typeface="Comic Sans MS" panose="030F0702030302020204" charset="0"/>
                <a:cs typeface="Comic Sans MS" panose="030F0702030302020204" charset="0"/>
                <a:sym typeface="+mn-ea"/>
              </a:rPr>
              <a:t> like.</a:t>
            </a:r>
            <a:endParaRPr lang="ko-KR" altLang="en-US" dirty="0">
              <a:latin typeface="Comic Sans MS" panose="030F0702030302020204" charset="0"/>
              <a:cs typeface="Comic Sans MS" panose="030F0702030302020204" charset="0"/>
            </a:endParaRPr>
          </a:p>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30000"/>
            <a:lum/>
          </a:blip>
          <a:srcRect/>
          <a:stretch>
            <a:fillRect/>
          </a:stretch>
        </a:blipFill>
        <a:effectLst/>
      </p:bgPr>
    </p:bg>
    <p:spTree>
      <p:nvGrpSpPr>
        <p:cNvPr id="1" name=""/>
        <p:cNvGrpSpPr/>
        <p:nvPr/>
      </p:nvGrpSpPr>
      <p:grpSpPr/>
      <p:sp>
        <p:nvSpPr>
          <p:cNvPr id="2" name="Text Box 1"/>
          <p:cNvSpPr txBox="1"/>
          <p:nvPr/>
        </p:nvSpPr>
        <p:spPr>
          <a:xfrm>
            <a:off x="156845" y="119380"/>
            <a:ext cx="8830310" cy="645160"/>
          </a:xfrm>
          <a:prstGeom prst="rect">
            <a:avLst/>
          </a:prstGeom>
          <a:noFill/>
        </p:spPr>
        <p:txBody>
          <a:bodyPr wrap="square" rtlCol="0">
            <a:spAutoFit/>
          </a:bodyPr>
          <a:p>
            <a:r>
              <a:rPr lang="en-US" sz="3600" dirty="0">
                <a:solidFill>
                  <a:schemeClr val="tx2"/>
                </a:solidFill>
                <a:latin typeface="Berlin Sans FB Demi" panose="020E0802020502020306" charset="0"/>
                <a:cs typeface="Berlin Sans FB Demi" panose="020E0802020502020306" charset="0"/>
                <a:sym typeface="+mn-ea"/>
              </a:rPr>
              <a:t>INTRODUCTION</a:t>
            </a:r>
            <a:endParaRPr lang="en-US" sz="3600" dirty="0">
              <a:solidFill>
                <a:schemeClr val="tx2"/>
              </a:solidFill>
              <a:latin typeface="Berlin Sans FB Demi" panose="020E0802020502020306" charset="0"/>
              <a:cs typeface="Berlin Sans FB Demi" panose="020E0802020502020306" charset="0"/>
              <a:sym typeface="+mn-ea"/>
            </a:endParaRPr>
          </a:p>
        </p:txBody>
      </p:sp>
      <p:sp>
        <p:nvSpPr>
          <p:cNvPr id="3" name="Text Box 2"/>
          <p:cNvSpPr txBox="1"/>
          <p:nvPr/>
        </p:nvSpPr>
        <p:spPr>
          <a:xfrm>
            <a:off x="156845" y="629920"/>
            <a:ext cx="8830945" cy="3830955"/>
          </a:xfrm>
          <a:prstGeom prst="rect">
            <a:avLst/>
          </a:prstGeom>
          <a:noFill/>
        </p:spPr>
        <p:txBody>
          <a:bodyPr wrap="square" rtlCol="0">
            <a:spAutoFit/>
          </a:bodyPr>
          <a:p>
            <a:pPr marL="285750" indent="-285750" algn="just">
              <a:lnSpc>
                <a:spcPct val="150000"/>
              </a:lnSpc>
              <a:buFont typeface="Arial" panose="020B0604020202020204" pitchFamily="34" charset="0"/>
              <a:buChar char="•"/>
            </a:pPr>
            <a:r>
              <a:rPr lang="en-US">
                <a:sym typeface="+mn-ea"/>
              </a:rPr>
              <a:t>Gone are those days where students used to study throughtout the year for the exam.In the present day senario, we students always do the last minute preparations for exam.</a:t>
            </a:r>
            <a:endParaRPr lang="en-US"/>
          </a:p>
          <a:p>
            <a:pPr marL="285750" indent="-285750" algn="just">
              <a:lnSpc>
                <a:spcPct val="150000"/>
              </a:lnSpc>
              <a:buFont typeface="Arial" panose="020B0604020202020204" pitchFamily="34" charset="0"/>
              <a:buChar char="•"/>
            </a:pPr>
            <a:r>
              <a:rPr lang="en-US">
                <a:sym typeface="+mn-ea"/>
              </a:rPr>
              <a:t>Mobinotes mainly aims at providing all the required materials essential for a student to prepare well for his exam.</a:t>
            </a:r>
            <a:endParaRPr lang="en-US"/>
          </a:p>
          <a:p>
            <a:pPr marL="285750" indent="-285750" algn="just">
              <a:lnSpc>
                <a:spcPct val="150000"/>
              </a:lnSpc>
              <a:buFont typeface="Arial" panose="020B0604020202020204" pitchFamily="34" charset="0"/>
              <a:buChar char="•"/>
            </a:pPr>
            <a:r>
              <a:rPr lang="en-US">
                <a:sym typeface="+mn-ea"/>
              </a:rPr>
              <a:t>Not only this it also provides a free platform for the students as well as the faculties to share their ideas.</a:t>
            </a:r>
            <a:endParaRPr lang="en-US">
              <a:sym typeface="+mn-ea"/>
            </a:endParaRPr>
          </a:p>
          <a:p>
            <a:pPr marL="285750" indent="-285750" algn="just">
              <a:lnSpc>
                <a:spcPct val="150000"/>
              </a:lnSpc>
              <a:buFont typeface="Arial" panose="020B0604020202020204" pitchFamily="34" charset="0"/>
              <a:buChar char="•"/>
            </a:pPr>
            <a:r>
              <a:rPr lang="en-US">
                <a:sym typeface="+mn-ea"/>
              </a:rPr>
              <a:t> It’s a free online study tool that makes it easier than ever to record and organise your ideas, then share them whenever you like,with whomever they like.</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25000"/>
            <a:lum/>
          </a:blip>
          <a:srcRect/>
          <a:stretch>
            <a:fillRect/>
          </a:stretch>
        </a:blipFill>
        <a:effectLst/>
      </p:bgPr>
    </p:bg>
    <p:spTree>
      <p:nvGrpSpPr>
        <p:cNvPr id="1" name=""/>
        <p:cNvGrpSpPr/>
        <p:nvPr/>
      </p:nvGrpSpPr>
      <p:grpSpPr>
        <a:xfrm>
          <a:off x="0" y="0"/>
          <a:ext cx="0" cy="0"/>
          <a:chOff x="0" y="0"/>
          <a:chExt cx="0" cy="0"/>
        </a:xfrm>
      </p:grpSpPr>
      <p:sp>
        <p:nvSpPr>
          <p:cNvPr id="5" name="Content Placeholder 4"/>
          <p:cNvSpPr>
            <a:spLocks noGrp="1"/>
          </p:cNvSpPr>
          <p:nvPr>
            <p:ph idx="10"/>
          </p:nvPr>
        </p:nvSpPr>
        <p:spPr>
          <a:xfrm>
            <a:off x="-72390" y="1009650"/>
            <a:ext cx="9130665" cy="4048760"/>
          </a:xfrm>
        </p:spPr>
        <p:txBody>
          <a:bodyPr/>
          <a:lstStyle/>
          <a:p>
            <a:pPr marL="285750" indent="-285750" algn="just">
              <a:lnSpc>
                <a:spcPct val="150000"/>
              </a:lnSpc>
              <a:buFont typeface="Arial" panose="020B0604020202020204" pitchFamily="34" charset="0"/>
              <a:buChar char="•"/>
            </a:pPr>
            <a:r>
              <a:rPr lang="en-US" sz="1600">
                <a:solidFill>
                  <a:schemeClr val="tx1"/>
                </a:solidFill>
                <a:latin typeface="Comic Sans MS" panose="030F0702030302020204" charset="0"/>
                <a:cs typeface="Comic Sans MS" panose="030F0702030302020204" charset="0"/>
              </a:rPr>
              <a:t>Students can sign-up using their college id.</a:t>
            </a:r>
            <a:endParaRPr lang="en-US" sz="1600">
              <a:solidFill>
                <a:schemeClr val="tx1"/>
              </a:solidFill>
              <a:latin typeface="Comic Sans MS" panose="030F0702030302020204" charset="0"/>
              <a:cs typeface="Comic Sans MS" panose="030F0702030302020204" charset="0"/>
            </a:endParaRPr>
          </a:p>
          <a:p>
            <a:pPr marL="285750" indent="-285750" algn="just">
              <a:lnSpc>
                <a:spcPct val="150000"/>
              </a:lnSpc>
              <a:buFont typeface="Arial" panose="020B0604020202020204" pitchFamily="34" charset="0"/>
              <a:buChar char="•"/>
            </a:pPr>
            <a:r>
              <a:rPr lang="en-US" sz="1600">
                <a:solidFill>
                  <a:schemeClr val="tx1"/>
                </a:solidFill>
                <a:latin typeface="Comic Sans MS" panose="030F0702030302020204" charset="0"/>
                <a:cs typeface="Comic Sans MS" panose="030F0702030302020204" charset="0"/>
              </a:rPr>
              <a:t>Every college will have its own repository.</a:t>
            </a:r>
            <a:endParaRPr lang="en-US" sz="1600">
              <a:solidFill>
                <a:schemeClr val="tx1"/>
              </a:solidFill>
              <a:latin typeface="Comic Sans MS" panose="030F0702030302020204" charset="0"/>
              <a:cs typeface="Comic Sans MS" panose="030F0702030302020204" charset="0"/>
            </a:endParaRPr>
          </a:p>
          <a:p>
            <a:pPr marL="285750" indent="-285750" algn="just">
              <a:lnSpc>
                <a:spcPct val="150000"/>
              </a:lnSpc>
              <a:buFont typeface="Arial" panose="020B0604020202020204" pitchFamily="34" charset="0"/>
              <a:buChar char="•"/>
            </a:pPr>
            <a:r>
              <a:rPr lang="en-US" sz="1600">
                <a:solidFill>
                  <a:schemeClr val="tx1"/>
                </a:solidFill>
                <a:latin typeface="Comic Sans MS" panose="030F0702030302020204" charset="0"/>
                <a:cs typeface="Comic Sans MS" panose="030F0702030302020204" charset="0"/>
              </a:rPr>
              <a:t>Students can filter out notes related to their study domain.</a:t>
            </a:r>
            <a:endParaRPr lang="en-US" sz="1600">
              <a:solidFill>
                <a:schemeClr val="tx1"/>
              </a:solidFill>
              <a:latin typeface="Comic Sans MS" panose="030F0702030302020204" charset="0"/>
              <a:cs typeface="Comic Sans MS" panose="030F0702030302020204" charset="0"/>
            </a:endParaRPr>
          </a:p>
          <a:p>
            <a:pPr marL="285750" indent="-285750" algn="just">
              <a:lnSpc>
                <a:spcPct val="150000"/>
              </a:lnSpc>
              <a:buFont typeface="Arial" panose="020B0604020202020204" pitchFamily="34" charset="0"/>
              <a:buChar char="•"/>
            </a:pPr>
            <a:r>
              <a:rPr lang="en-US" sz="1600">
                <a:solidFill>
                  <a:schemeClr val="tx1"/>
                </a:solidFill>
                <a:latin typeface="Comic Sans MS" panose="030F0702030302020204" charset="0"/>
                <a:cs typeface="Comic Sans MS" panose="030F0702030302020204" charset="0"/>
              </a:rPr>
              <a:t>They can create a group of their own, where they can study and share relative contents.</a:t>
            </a:r>
            <a:endParaRPr lang="en-US" sz="1600">
              <a:solidFill>
                <a:schemeClr val="tx1"/>
              </a:solidFill>
              <a:latin typeface="Comic Sans MS" panose="030F0702030302020204" charset="0"/>
              <a:cs typeface="Comic Sans MS" panose="030F0702030302020204" charset="0"/>
            </a:endParaRPr>
          </a:p>
          <a:p>
            <a:pPr marL="285750" indent="-285750" algn="just">
              <a:lnSpc>
                <a:spcPct val="150000"/>
              </a:lnSpc>
              <a:buFont typeface="Arial" panose="020B0604020202020204" pitchFamily="34" charset="0"/>
              <a:buChar char="•"/>
            </a:pPr>
            <a:r>
              <a:rPr lang="en-US" sz="1600">
                <a:solidFill>
                  <a:schemeClr val="tx1"/>
                </a:solidFill>
                <a:latin typeface="Comic Sans MS" panose="030F0702030302020204" charset="0"/>
                <a:cs typeface="Comic Sans MS" panose="030F0702030302020204" charset="0"/>
              </a:rPr>
              <a:t>sharing and uploading of notes</a:t>
            </a:r>
            <a:endParaRPr lang="en-US" sz="1600">
              <a:solidFill>
                <a:schemeClr val="tx1"/>
              </a:solidFill>
              <a:latin typeface="Comic Sans MS" panose="030F0702030302020204" charset="0"/>
              <a:cs typeface="Comic Sans MS" panose="030F0702030302020204" charset="0"/>
            </a:endParaRPr>
          </a:p>
          <a:p>
            <a:pPr marL="285750" indent="-285750" algn="just">
              <a:lnSpc>
                <a:spcPct val="150000"/>
              </a:lnSpc>
              <a:buFont typeface="Arial" panose="020B0604020202020204" pitchFamily="34" charset="0"/>
              <a:buChar char="•"/>
            </a:pPr>
            <a:r>
              <a:rPr lang="en-US" sz="1600">
                <a:solidFill>
                  <a:schemeClr val="tx1"/>
                </a:solidFill>
                <a:latin typeface="Comic Sans MS" panose="030F0702030302020204" charset="0"/>
                <a:cs typeface="Comic Sans MS" panose="030F0702030302020204" charset="0"/>
              </a:rPr>
              <a:t>the members can have conference voice calls and screen sharing</a:t>
            </a:r>
            <a:endParaRPr lang="en-US" sz="1600">
              <a:solidFill>
                <a:schemeClr val="tx1"/>
              </a:solidFill>
              <a:latin typeface="Comic Sans MS" panose="030F0702030302020204" charset="0"/>
              <a:cs typeface="Comic Sans MS" panose="030F0702030302020204" charset="0"/>
            </a:endParaRPr>
          </a:p>
          <a:p>
            <a:pPr marL="285750" indent="-285750" algn="just">
              <a:lnSpc>
                <a:spcPct val="150000"/>
              </a:lnSpc>
              <a:buFont typeface="Arial" panose="020B0604020202020204" pitchFamily="34" charset="0"/>
              <a:buChar char="•"/>
            </a:pPr>
            <a:r>
              <a:rPr lang="en-US" sz="1600">
                <a:solidFill>
                  <a:schemeClr val="tx1"/>
                </a:solidFill>
                <a:latin typeface="Comic Sans MS" panose="030F0702030302020204" charset="0"/>
                <a:cs typeface="Comic Sans MS" panose="030F0702030302020204" charset="0"/>
              </a:rPr>
              <a:t>Students from a particular group in the app can invite faculty/professors to help them while in hostel through the voice lobby and screen sharing lobby.</a:t>
            </a:r>
            <a:endParaRPr lang="en-US">
              <a:solidFill>
                <a:srgbClr val="FFFF00"/>
              </a:solidFill>
              <a:latin typeface="Comic Sans MS" panose="030F0702030302020204" charset="0"/>
              <a:cs typeface="Comic Sans MS" panose="030F0702030302020204" charset="0"/>
            </a:endParaRPr>
          </a:p>
          <a:p>
            <a:pPr marL="285750" indent="-285750" algn="just">
              <a:lnSpc>
                <a:spcPct val="150000"/>
              </a:lnSpc>
              <a:buFont typeface="Arial" panose="020B0604020202020204" pitchFamily="34" charset="0"/>
              <a:buChar char="•"/>
            </a:pPr>
            <a:endParaRPr lang="en-US" altLang="en-US" dirty="0">
              <a:solidFill>
                <a:srgbClr val="FFFF00"/>
              </a:solidFill>
              <a:latin typeface="Comic Sans MS" panose="030F0702030302020204" charset="0"/>
              <a:cs typeface="Comic Sans MS" panose="030F0702030302020204" charset="0"/>
            </a:endParaRPr>
          </a:p>
        </p:txBody>
      </p:sp>
      <p:sp>
        <p:nvSpPr>
          <p:cNvPr id="3" name="Title 2"/>
          <p:cNvSpPr>
            <a:spLocks noGrp="1"/>
          </p:cNvSpPr>
          <p:nvPr>
            <p:ph type="title"/>
          </p:nvPr>
        </p:nvSpPr>
        <p:spPr>
          <a:xfrm>
            <a:off x="342265" y="20955"/>
            <a:ext cx="9144000" cy="884466"/>
          </a:xfrm>
        </p:spPr>
        <p:txBody>
          <a:bodyPr/>
          <a:lstStyle/>
          <a:p>
            <a:r>
              <a:rPr lang="en-US" dirty="0">
                <a:solidFill>
                  <a:srgbClr val="002060"/>
                </a:solidFill>
                <a:latin typeface="Berlin Sans FB Demi" panose="020E0802020502020306" charset="0"/>
                <a:cs typeface="Berlin Sans FB Demi" panose="020E0802020502020306" charset="0"/>
              </a:rPr>
              <a:t>FEATURES</a:t>
            </a:r>
            <a:endParaRPr lang="en-US" dirty="0">
              <a:solidFill>
                <a:srgbClr val="002060"/>
              </a:solidFill>
              <a:latin typeface="Berlin Sans FB Demi" panose="020E0802020502020306" charset="0"/>
              <a:cs typeface="Berlin Sans FB Demi" panose="020E0802020502020306"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1" name="Content Placeholder 20" descr="Screenshot_20190310-150411"/>
          <p:cNvPicPr>
            <a:picLocks noChangeAspect="1"/>
          </p:cNvPicPr>
          <p:nvPr>
            <p:ph idx="1"/>
          </p:nvPr>
        </p:nvPicPr>
        <p:blipFill>
          <a:blip r:embed="rId1"/>
          <a:stretch>
            <a:fillRect/>
          </a:stretch>
        </p:blipFill>
        <p:spPr>
          <a:xfrm>
            <a:off x="6395720" y="0"/>
            <a:ext cx="2653030" cy="5089525"/>
          </a:xfrm>
          <a:prstGeom prst="rect">
            <a:avLst/>
          </a:prstGeom>
        </p:spPr>
      </p:pic>
      <p:sp>
        <p:nvSpPr>
          <p:cNvPr id="24" name="Oval 23"/>
          <p:cNvSpPr/>
          <p:nvPr/>
        </p:nvSpPr>
        <p:spPr>
          <a:xfrm>
            <a:off x="3834130" y="657860"/>
            <a:ext cx="2304415" cy="1080135"/>
          </a:xfrm>
          <a:prstGeom prst="ellipse">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p>
            <a:pPr algn="ctr"/>
            <a:r>
              <a:rPr lang="en-US"/>
              <a:t>menu</a:t>
            </a:r>
            <a:endParaRPr lang="en-US"/>
          </a:p>
        </p:txBody>
      </p:sp>
      <p:pic>
        <p:nvPicPr>
          <p:cNvPr id="25" name="Content Placeholder 24" descr="Screenshot_20190310-134937"/>
          <p:cNvPicPr>
            <a:picLocks noChangeAspect="1"/>
          </p:cNvPicPr>
          <p:nvPr>
            <p:ph idx="10"/>
          </p:nvPr>
        </p:nvPicPr>
        <p:blipFill>
          <a:blip r:embed="rId2"/>
          <a:stretch>
            <a:fillRect/>
          </a:stretch>
        </p:blipFill>
        <p:spPr>
          <a:xfrm>
            <a:off x="664845" y="0"/>
            <a:ext cx="2912745" cy="5151120"/>
          </a:xfrm>
          <a:prstGeom prst="rect">
            <a:avLst/>
          </a:prstGeom>
        </p:spPr>
      </p:pic>
      <p:sp>
        <p:nvSpPr>
          <p:cNvPr id="28" name="Text Box 27"/>
          <p:cNvSpPr txBox="1"/>
          <p:nvPr/>
        </p:nvSpPr>
        <p:spPr>
          <a:xfrm>
            <a:off x="3489325" y="1013460"/>
            <a:ext cx="411480" cy="368300"/>
          </a:xfrm>
          <a:prstGeom prst="rect">
            <a:avLst/>
          </a:prstGeom>
          <a:noFill/>
        </p:spPr>
        <p:txBody>
          <a:bodyPr wrap="none" rtlCol="0" anchor="t">
            <a:spAutoFit/>
          </a:bodyPr>
          <a:p>
            <a:r>
              <a:rPr lang="en-US">
                <a:latin typeface="Arial" panose="020B0604020202020204" pitchFamily="34" charset="0"/>
                <a:cs typeface="Arial" panose="020B0604020202020204" pitchFamily="34" charset="0"/>
              </a:rPr>
              <a:t>←</a:t>
            </a:r>
            <a:endParaRPr lang="en-US">
              <a:latin typeface="Arial" panose="020B0604020202020204" pitchFamily="34" charset="0"/>
              <a:cs typeface="Arial" panose="020B0604020202020204" pitchFamily="34" charset="0"/>
            </a:endParaRPr>
          </a:p>
        </p:txBody>
      </p:sp>
      <p:sp>
        <p:nvSpPr>
          <p:cNvPr id="29" name="Oval 28"/>
          <p:cNvSpPr/>
          <p:nvPr/>
        </p:nvSpPr>
        <p:spPr>
          <a:xfrm>
            <a:off x="3779520" y="2643505"/>
            <a:ext cx="2088515" cy="1296035"/>
          </a:xfrm>
          <a:prstGeom prst="ellipse">
            <a:avLst/>
          </a:prstGeom>
        </p:spPr>
        <p:style>
          <a:lnRef idx="2">
            <a:schemeClr val="accent6"/>
          </a:lnRef>
          <a:fillRef idx="1">
            <a:schemeClr val="lt1"/>
          </a:fillRef>
          <a:effectRef idx="0">
            <a:schemeClr val="accent6"/>
          </a:effectRef>
          <a:fontRef idx="minor">
            <a:schemeClr val="dk1"/>
          </a:fontRef>
        </p:style>
        <p:txBody>
          <a:bodyPr rtlCol="0" anchor="ctr"/>
          <a:p>
            <a:pPr algn="ctr"/>
            <a:r>
              <a:rPr lang="en-US"/>
              <a:t>mates or</a:t>
            </a:r>
            <a:endParaRPr lang="en-US"/>
          </a:p>
          <a:p>
            <a:pPr algn="ctr"/>
            <a:r>
              <a:rPr lang="en-US"/>
              <a:t>people</a:t>
            </a:r>
            <a:endParaRPr lang="en-US"/>
          </a:p>
          <a:p>
            <a:pPr algn="ctr"/>
            <a:r>
              <a:rPr lang="en-US"/>
              <a:t> added</a:t>
            </a:r>
            <a:endParaRPr lang="en-US"/>
          </a:p>
        </p:txBody>
      </p:sp>
      <p:sp>
        <p:nvSpPr>
          <p:cNvPr id="30" name="Text Box 29"/>
          <p:cNvSpPr txBox="1"/>
          <p:nvPr/>
        </p:nvSpPr>
        <p:spPr>
          <a:xfrm>
            <a:off x="5868035" y="3107690"/>
            <a:ext cx="411480" cy="368300"/>
          </a:xfrm>
          <a:prstGeom prst="rect">
            <a:avLst/>
          </a:prstGeom>
          <a:noFill/>
        </p:spPr>
        <p:txBody>
          <a:bodyPr wrap="square" rtlCol="0" anchor="t">
            <a:spAutoFit/>
          </a:bodyPr>
          <a:p>
            <a:r>
              <a:rPr lang="en-US">
                <a:latin typeface="Arial" panose="020B0604020202020204" pitchFamily="34" charset="0"/>
                <a:cs typeface="Arial" panose="020B0604020202020204" pitchFamily="34" charset="0"/>
              </a:rPr>
              <a:t>→</a:t>
            </a:r>
            <a:endParaRPr lang="en-US">
              <a:latin typeface="Arial" panose="020B0604020202020204" pitchFamily="34" charset="0"/>
              <a:cs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Content Placeholder 4" descr="Screenshot_20190310-134958"/>
          <p:cNvPicPr>
            <a:picLocks noChangeAspect="1"/>
          </p:cNvPicPr>
          <p:nvPr>
            <p:ph idx="10"/>
          </p:nvPr>
        </p:nvPicPr>
        <p:blipFill>
          <a:blip r:embed="rId1"/>
          <a:stretch>
            <a:fillRect/>
          </a:stretch>
        </p:blipFill>
        <p:spPr>
          <a:xfrm>
            <a:off x="5867400" y="1905"/>
            <a:ext cx="2566670" cy="5169535"/>
          </a:xfrm>
          <a:prstGeom prst="rect">
            <a:avLst/>
          </a:prstGeom>
        </p:spPr>
      </p:pic>
      <p:pic>
        <p:nvPicPr>
          <p:cNvPr id="8" name="Content Placeholder 7"/>
          <p:cNvPicPr>
            <a:picLocks noChangeAspect="1"/>
          </p:cNvPicPr>
          <p:nvPr/>
        </p:nvPicPr>
        <p:blipFill>
          <a:blip r:embed="rId2"/>
          <a:stretch>
            <a:fillRect/>
          </a:stretch>
        </p:blipFill>
        <p:spPr>
          <a:xfrm>
            <a:off x="3050540" y="-5715"/>
            <a:ext cx="2741295" cy="5170170"/>
          </a:xfrm>
          <a:prstGeom prst="rect">
            <a:avLst/>
          </a:prstGeom>
        </p:spPr>
      </p:pic>
      <p:pic>
        <p:nvPicPr>
          <p:cNvPr id="9" name="Content Placeholder 8" descr="Screenshot_20190310-150417"/>
          <p:cNvPicPr>
            <a:picLocks noChangeAspect="1"/>
          </p:cNvPicPr>
          <p:nvPr>
            <p:ph idx="1"/>
          </p:nvPr>
        </p:nvPicPr>
        <p:blipFill>
          <a:blip r:embed="rId3"/>
          <a:stretch>
            <a:fillRect/>
          </a:stretch>
        </p:blipFill>
        <p:spPr>
          <a:xfrm>
            <a:off x="90170" y="1905"/>
            <a:ext cx="2893060" cy="51549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41000"/>
            <a:lum/>
          </a:blip>
          <a:srcRect/>
          <a:stretch>
            <a:fillRect t="-11000"/>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69967" y="92075"/>
            <a:ext cx="7524328" cy="884466"/>
          </a:xfrm>
        </p:spPr>
        <p:txBody>
          <a:bodyPr/>
          <a:lstStyle/>
          <a:p>
            <a:r>
              <a:rPr lang="en-US" altLang="ko-KR" dirty="0">
                <a:solidFill>
                  <a:schemeClr val="tx2"/>
                </a:solidFill>
                <a:latin typeface="Berlin Sans FB Demi" panose="020E0802020502020306" charset="0"/>
                <a:cs typeface="Berlin Sans FB Demi" panose="020E0802020502020306" charset="0"/>
              </a:rPr>
              <a:t>ADVANTAGES</a:t>
            </a:r>
            <a:endParaRPr lang="en-US" altLang="ko-KR" dirty="0">
              <a:solidFill>
                <a:schemeClr val="tx2"/>
              </a:solidFill>
              <a:latin typeface="Berlin Sans FB Demi" panose="020E0802020502020306" charset="0"/>
              <a:cs typeface="Berlin Sans FB Demi" panose="020E0802020502020306" charset="0"/>
            </a:endParaRPr>
          </a:p>
        </p:txBody>
      </p:sp>
      <p:sp>
        <p:nvSpPr>
          <p:cNvPr id="5" name="Content Placeholder 4"/>
          <p:cNvSpPr>
            <a:spLocks noGrp="1"/>
          </p:cNvSpPr>
          <p:nvPr>
            <p:ph idx="10"/>
          </p:nvPr>
        </p:nvSpPr>
        <p:spPr>
          <a:xfrm>
            <a:off x="170180" y="976630"/>
            <a:ext cx="7506335" cy="3870325"/>
          </a:xfrm>
        </p:spPr>
        <p:txBody>
          <a:bodyPr/>
          <a:lstStyle/>
          <a:p>
            <a:pPr marL="342900" indent="-342900" algn="just">
              <a:lnSpc>
                <a:spcPct val="150000"/>
              </a:lnSpc>
              <a:buFont typeface="Arial" panose="020B0604020202020204" pitchFamily="34" charset="0"/>
              <a:buChar char="•"/>
            </a:pPr>
            <a:r>
              <a:rPr lang="ko-KR" altLang="en-US" sz="2000" dirty="0">
                <a:latin typeface="Comic Sans MS" panose="030F0702030302020204" charset="0"/>
                <a:cs typeface="Comic Sans MS" panose="030F0702030302020204" charset="0"/>
              </a:rPr>
              <a:t>Allows teachers to create an exciting way to educate s</a:t>
            </a:r>
            <a:r>
              <a:rPr lang="en-US" altLang="ko-KR" sz="2000" dirty="0">
                <a:latin typeface="Comic Sans MS" panose="030F0702030302020204" charset="0"/>
                <a:cs typeface="Comic Sans MS" panose="030F0702030302020204" charset="0"/>
              </a:rPr>
              <a:t>tudets.</a:t>
            </a:r>
            <a:endParaRPr lang="en-US" altLang="ko-KR" sz="2000" dirty="0">
              <a:latin typeface="Comic Sans MS" panose="030F0702030302020204" charset="0"/>
              <a:cs typeface="Comic Sans MS" panose="030F0702030302020204" charset="0"/>
            </a:endParaRPr>
          </a:p>
          <a:p>
            <a:pPr marL="342900" indent="-342900" algn="just">
              <a:lnSpc>
                <a:spcPct val="150000"/>
              </a:lnSpc>
              <a:buFont typeface="Arial" panose="020B0604020202020204" pitchFamily="34" charset="0"/>
              <a:buChar char="•"/>
            </a:pPr>
            <a:r>
              <a:rPr lang="en-US" altLang="ko-KR" sz="2000" dirty="0">
                <a:latin typeface="Comic Sans MS" panose="030F0702030302020204" charset="0"/>
                <a:cs typeface="Comic Sans MS" panose="030F0702030302020204" charset="0"/>
              </a:rPr>
              <a:t>More secure.</a:t>
            </a:r>
            <a:endParaRPr lang="en-US" altLang="ko-KR" sz="2000" dirty="0">
              <a:latin typeface="Comic Sans MS" panose="030F0702030302020204" charset="0"/>
              <a:cs typeface="Comic Sans MS" panose="030F0702030302020204" charset="0"/>
            </a:endParaRPr>
          </a:p>
          <a:p>
            <a:pPr marL="342900" indent="-342900" algn="just">
              <a:lnSpc>
                <a:spcPct val="150000"/>
              </a:lnSpc>
              <a:buFont typeface="Arial" panose="020B0604020202020204" pitchFamily="34" charset="0"/>
              <a:buChar char="•"/>
            </a:pPr>
            <a:r>
              <a:rPr lang="en-US" altLang="ko-KR" sz="2000" dirty="0">
                <a:latin typeface="Comic Sans MS" panose="030F0702030302020204" charset="0"/>
                <a:cs typeface="Comic Sans MS" panose="030F0702030302020204" charset="0"/>
              </a:rPr>
              <a:t>24x7 availibility.</a:t>
            </a:r>
            <a:endParaRPr lang="en-US" altLang="ko-KR" sz="2000" dirty="0">
              <a:latin typeface="Comic Sans MS" panose="030F0702030302020204" charset="0"/>
              <a:cs typeface="Comic Sans MS" panose="030F0702030302020204" charset="0"/>
            </a:endParaRPr>
          </a:p>
          <a:p>
            <a:pPr marL="342900" indent="-342900" algn="just">
              <a:lnSpc>
                <a:spcPct val="150000"/>
              </a:lnSpc>
              <a:buFont typeface="Arial" panose="020B0604020202020204" pitchFamily="34" charset="0"/>
              <a:buChar char="•"/>
            </a:pPr>
            <a:r>
              <a:rPr lang="en-US" altLang="ko-KR" sz="2000" dirty="0">
                <a:latin typeface="Comic Sans MS" panose="030F0702030302020204" charset="0"/>
                <a:cs typeface="Comic Sans MS" panose="030F0702030302020204" charset="0"/>
              </a:rPr>
              <a:t>filling in the gaps.</a:t>
            </a:r>
            <a:endParaRPr lang="en-US" altLang="ko-KR" sz="2000" dirty="0">
              <a:latin typeface="Comic Sans MS" panose="030F0702030302020204" charset="0"/>
              <a:cs typeface="Comic Sans MS" panose="030F0702030302020204" charset="0"/>
            </a:endParaRPr>
          </a:p>
          <a:p>
            <a:pPr marL="342900" indent="-342900" algn="just">
              <a:lnSpc>
                <a:spcPct val="150000"/>
              </a:lnSpc>
              <a:buFont typeface="Arial" panose="020B0604020202020204" pitchFamily="34" charset="0"/>
              <a:buChar char="•"/>
            </a:pPr>
            <a:r>
              <a:rPr lang="en-US" altLang="ko-KR" sz="2000" dirty="0">
                <a:latin typeface="Comic Sans MS" panose="030F0702030302020204" charset="0"/>
                <a:cs typeface="Comic Sans MS" panose="030F0702030302020204" charset="0"/>
              </a:rPr>
              <a:t>instant updates.</a:t>
            </a:r>
            <a:endParaRPr lang="en-US" altLang="ko-KR" sz="2000" dirty="0">
              <a:latin typeface="Comic Sans MS" panose="030F0702030302020204" charset="0"/>
              <a:cs typeface="Comic Sans MS" panose="030F0702030302020204" charset="0"/>
            </a:endParaRPr>
          </a:p>
          <a:p>
            <a:pPr marL="342900" indent="-342900" algn="just">
              <a:lnSpc>
                <a:spcPct val="150000"/>
              </a:lnSpc>
              <a:buFont typeface="Arial" panose="020B0604020202020204" pitchFamily="34" charset="0"/>
              <a:buChar char="•"/>
            </a:pPr>
            <a:r>
              <a:rPr lang="en-US" altLang="ko-KR" sz="2000" dirty="0">
                <a:latin typeface="Comic Sans MS" panose="030F0702030302020204" charset="0"/>
                <a:cs typeface="Comic Sans MS" panose="030F0702030302020204" charset="0"/>
              </a:rPr>
              <a:t>allows faculty to interact through invite links.</a:t>
            </a:r>
            <a:endParaRPr lang="en-US" altLang="ko-KR" sz="2000" dirty="0">
              <a:latin typeface="Comic Sans MS" panose="030F0702030302020204" charset="0"/>
              <a:cs typeface="Comic Sans MS" panose="030F0702030302020204" charset="0"/>
            </a:endParaRPr>
          </a:p>
          <a:p>
            <a:pPr algn="just">
              <a:lnSpc>
                <a:spcPct val="150000"/>
              </a:lnSpc>
              <a:buFont typeface="Arial" panose="020B0604020202020204" pitchFamily="34" charset="0"/>
            </a:pPr>
            <a:endParaRPr lang="en-US" altLang="ko-KR" sz="2000" dirty="0">
              <a:latin typeface="Comic Sans MS" panose="030F0702030302020204" charset="0"/>
              <a:cs typeface="Comic Sans MS" panose="030F0702030302020204" charset="0"/>
            </a:endParaRPr>
          </a:p>
          <a:p>
            <a:pPr marL="342900" indent="-342900" algn="just">
              <a:lnSpc>
                <a:spcPct val="150000"/>
              </a:lnSpc>
            </a:pPr>
            <a:endParaRPr lang="ko-KR" altLang="en-US" sz="2000" dirty="0">
              <a:latin typeface="Comic Sans MS" panose="030F0702030302020204" charset="0"/>
              <a:cs typeface="Comic Sans MS" panose="030F0702030302020204" charset="0"/>
            </a:endParaRPr>
          </a:p>
          <a:p>
            <a:pPr algn="just"/>
            <a:endParaRPr lang="ko-KR" altLang="en-US" sz="2000" dirty="0">
              <a:latin typeface="Comic Sans MS" panose="030F0702030302020204" charset="0"/>
              <a:cs typeface="Comic Sans MS" panose="030F070203030202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40000"/>
            <a:lum/>
          </a:blip>
          <a:srcRect/>
          <a:stretch>
            <a:fillRect/>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394757" y="175260"/>
            <a:ext cx="7524328" cy="884466"/>
          </a:xfrm>
        </p:spPr>
        <p:txBody>
          <a:bodyPr/>
          <a:lstStyle/>
          <a:p>
            <a:r>
              <a:rPr lang="en-US" dirty="0">
                <a:latin typeface="Berlin Sans FB Demi" panose="020E0802020502020306" charset="0"/>
                <a:cs typeface="Berlin Sans FB Demi" panose="020E0802020502020306" charset="0"/>
                <a:sym typeface="+mn-ea"/>
              </a:rPr>
              <a:t>WEAKNESS</a:t>
            </a:r>
            <a:endParaRPr lang="en-US" altLang="ko-KR" dirty="0">
              <a:latin typeface="Berlin Sans FB Demi" panose="020E0802020502020306" charset="0"/>
              <a:cs typeface="Berlin Sans FB Demi" panose="020E0802020502020306" charset="0"/>
            </a:endParaRPr>
          </a:p>
        </p:txBody>
      </p:sp>
      <p:sp>
        <p:nvSpPr>
          <p:cNvPr id="5" name="Content Placeholder 4"/>
          <p:cNvSpPr>
            <a:spLocks noGrp="1"/>
          </p:cNvSpPr>
          <p:nvPr>
            <p:ph idx="10"/>
          </p:nvPr>
        </p:nvSpPr>
        <p:spPr>
          <a:xfrm>
            <a:off x="-19685" y="1189355"/>
            <a:ext cx="7157085" cy="2219960"/>
          </a:xfrm>
        </p:spPr>
        <p:txBody>
          <a:bodyPr/>
          <a:lstStyle/>
          <a:p>
            <a:pPr marL="285750" indent="-285750" algn="just">
              <a:lnSpc>
                <a:spcPct val="150000"/>
              </a:lnSpc>
              <a:buFont typeface="Arial" panose="020B0604020202020204" pitchFamily="34" charset="0"/>
              <a:buChar char="•"/>
            </a:pPr>
            <a:r>
              <a:rPr lang="en-US" sz="2000">
                <a:sym typeface="+mn-ea"/>
              </a:rPr>
              <a:t>maximum 5 students can have a group call only. </a:t>
            </a:r>
            <a:endParaRPr lang="en-US" sz="2000">
              <a:sym typeface="+mn-ea"/>
            </a:endParaRPr>
          </a:p>
          <a:p>
            <a:pPr marL="285750" indent="-285750" algn="just">
              <a:lnSpc>
                <a:spcPct val="150000"/>
              </a:lnSpc>
              <a:buFont typeface="Arial" panose="020B0604020202020204" pitchFamily="34" charset="0"/>
              <a:buChar char="•"/>
            </a:pPr>
            <a:r>
              <a:rPr lang="en-US" altLang="ko-KR" sz="2000" dirty="0">
                <a:latin typeface="Comic Sans MS" panose="030F0702030302020204" charset="0"/>
                <a:cs typeface="Comic Sans MS" panose="030F0702030302020204" charset="0"/>
              </a:rPr>
              <a:t>people other than the particular college cannot use it.</a:t>
            </a:r>
            <a:endParaRPr lang="en-US" altLang="ko-KR" sz="2000" dirty="0">
              <a:latin typeface="Comic Sans MS" panose="030F0702030302020204" charset="0"/>
              <a:cs typeface="Comic Sans MS" panose="030F070203030202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36000"/>
            <a:lum/>
          </a:blip>
          <a:srcRect/>
          <a:stretch>
            <a:fillRect/>
          </a:stretch>
        </a:blipFill>
        <a:effectLst/>
      </p:bgPr>
    </p:bg>
    <p:spTree>
      <p:nvGrpSpPr>
        <p:cNvPr id="1" name=""/>
        <p:cNvGrpSpPr/>
        <p:nvPr/>
      </p:nvGrpSpPr>
      <p:grpSpPr/>
      <p:sp>
        <p:nvSpPr>
          <p:cNvPr id="2" name="Text Box 1"/>
          <p:cNvSpPr txBox="1"/>
          <p:nvPr/>
        </p:nvSpPr>
        <p:spPr>
          <a:xfrm>
            <a:off x="82550" y="200025"/>
            <a:ext cx="8559165" cy="922020"/>
          </a:xfrm>
          <a:prstGeom prst="rect">
            <a:avLst/>
          </a:prstGeom>
          <a:noFill/>
        </p:spPr>
        <p:txBody>
          <a:bodyPr wrap="square" rtlCol="0">
            <a:spAutoFit/>
          </a:bodyPr>
          <a:p>
            <a:r>
              <a:rPr lang="en-US" sz="5400" b="1">
                <a:latin typeface="Berlin Sans FB Demi" panose="020E0802020502020306" charset="0"/>
                <a:cs typeface="Berlin Sans FB Demi" panose="020E0802020502020306" charset="0"/>
              </a:rPr>
              <a:t>THREATS</a:t>
            </a:r>
            <a:endParaRPr lang="en-US" sz="5400" b="1">
              <a:latin typeface="Berlin Sans FB Demi" panose="020E0802020502020306" charset="0"/>
              <a:cs typeface="Berlin Sans FB Demi" panose="020E0802020502020306" charset="0"/>
            </a:endParaRPr>
          </a:p>
        </p:txBody>
      </p:sp>
      <p:sp>
        <p:nvSpPr>
          <p:cNvPr id="4" name="Text Box 3"/>
          <p:cNvSpPr txBox="1"/>
          <p:nvPr/>
        </p:nvSpPr>
        <p:spPr>
          <a:xfrm>
            <a:off x="517525" y="1349375"/>
            <a:ext cx="7942580" cy="1753235"/>
          </a:xfrm>
          <a:prstGeom prst="rect">
            <a:avLst/>
          </a:prstGeom>
          <a:noFill/>
        </p:spPr>
        <p:txBody>
          <a:bodyPr wrap="square" rtlCol="0">
            <a:spAutoFit/>
          </a:bodyPr>
          <a:p>
            <a:pPr marL="285750" indent="-285750">
              <a:lnSpc>
                <a:spcPct val="250000"/>
              </a:lnSpc>
              <a:buFont typeface="Arial" panose="020B0604020202020204" pitchFamily="34" charset="0"/>
              <a:buChar char="•"/>
            </a:pPr>
            <a:r>
              <a:rPr lang="en-US">
                <a:latin typeface="Comic Sans MS" panose="030F0702030302020204" charset="0"/>
                <a:cs typeface="Comic Sans MS" panose="030F0702030302020204" charset="0"/>
              </a:rPr>
              <a:t>Unintended data leakage.</a:t>
            </a:r>
            <a:endParaRPr lang="en-US">
              <a:latin typeface="Comic Sans MS" panose="030F0702030302020204" charset="0"/>
              <a:cs typeface="Comic Sans MS" panose="030F0702030302020204" charset="0"/>
            </a:endParaRPr>
          </a:p>
          <a:p>
            <a:pPr marL="285750" indent="-285750">
              <a:lnSpc>
                <a:spcPct val="250000"/>
              </a:lnSpc>
              <a:buFont typeface="Arial" panose="020B0604020202020204" pitchFamily="34" charset="0"/>
              <a:buChar char="•"/>
            </a:pPr>
            <a:r>
              <a:rPr lang="en-US">
                <a:latin typeface="Comic Sans MS" panose="030F0702030302020204" charset="0"/>
                <a:cs typeface="Comic Sans MS" panose="030F0702030302020204" charset="0"/>
              </a:rPr>
              <a:t>Improper session handling.</a:t>
            </a:r>
            <a:endParaRPr lang="en-US"/>
          </a:p>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2343</Words>
  <Application>WPS Presentation</Application>
  <PresentationFormat>On-screen Show (16:9)</PresentationFormat>
  <Paragraphs>77</Paragraphs>
  <Slides>11</Slides>
  <Notes>0</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11</vt:i4>
      </vt:variant>
    </vt:vector>
  </HeadingPairs>
  <TitlesOfParts>
    <vt:vector size="26" baseType="lpstr">
      <vt:lpstr>Arial</vt:lpstr>
      <vt:lpstr>SimSun</vt:lpstr>
      <vt:lpstr>Wingdings</vt:lpstr>
      <vt:lpstr>Malgun Gothic</vt:lpstr>
      <vt:lpstr>Microsoft YaHei</vt:lpstr>
      <vt:lpstr>Arial Unicode MS</vt:lpstr>
      <vt:lpstr>Calibri</vt:lpstr>
      <vt:lpstr>Malgun Gothic Semilight</vt:lpstr>
      <vt:lpstr>Comic Sans MS</vt:lpstr>
      <vt:lpstr>Arial Rounded MT Bold</vt:lpstr>
      <vt:lpstr>Berlin Sans FB Demi</vt:lpstr>
      <vt:lpstr>Algerian</vt:lpstr>
      <vt:lpstr>Wingdings</vt:lpstr>
      <vt:lpstr>Office Theme</vt:lpstr>
      <vt:lpstr>Custom Design</vt:lpstr>
      <vt:lpstr>MOBINOTES - LEARN AND SHARE</vt:lpstr>
      <vt:lpstr>PowerPoint 演示文稿</vt:lpstr>
      <vt:lpstr>PowerPoint 演示文稿</vt:lpstr>
      <vt:lpstr>INTRODUCTION</vt:lpstr>
      <vt:lpstr>PowerPoint 演示文稿</vt:lpstr>
      <vt:lpstr>PowerPoint 演示文稿</vt:lpstr>
      <vt:lpstr>Click to add title</vt:lpstr>
      <vt:lpstr>OBJECTIVE</vt:lpstr>
      <vt:lpstr>PowerPoint 演示文稿</vt:lpstr>
      <vt:lpstr>PowerPoint 演示文稿</vt:lpstr>
      <vt:lpstr>PowerPoint 演示文稿</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Registered User</dc:creator>
  <cp:lastModifiedBy>nEW u</cp:lastModifiedBy>
  <cp:revision>25</cp:revision>
  <dcterms:created xsi:type="dcterms:W3CDTF">2014-04-01T16:27:00Z</dcterms:created>
  <dcterms:modified xsi:type="dcterms:W3CDTF">2019-03-10T09:58:18Z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1033-10.2.0.7635</vt:lpwstr>
  </property>
</Properties>
</file>

<file path=docProps/thumbnail.jpeg>
</file>